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61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472683-36D2-4309-A83F-1BACFB57AA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05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BE354-F987-4ECB-83D4-CC90083810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96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8374-1A10-4786-9072-9BDDD8698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13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C9181-4452-4B14-BA95-A1C18BF0EF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97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7C2-872D-403D-B885-3BE3AB7ADF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04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58C47-30B1-4AB5-BCD2-67164DACDA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604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BB517-620B-4E1A-A9A2-862B5AB79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90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27473-F1EE-44AE-AECE-4BA58185C4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785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08696-6037-41EA-AD92-7F98BF663F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2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0A60E-FF9F-439E-8968-845788D45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9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78394-94E6-486C-83BD-EB3E2131FA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91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106F9-7DF0-43B4-8547-B2CC7E3CD0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00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E4EB4F-2EAF-4085-987F-C49B3354CF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		      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smtClean="0">
                <a:solidFill>
                  <a:srgbClr val="008000"/>
                </a:solidFill>
              </a:rPr>
              <a:t>802</a:t>
            </a:r>
            <a:r>
              <a:rPr lang="en-US" altLang="en-US" sz="3800" dirty="0">
                <a:solidFill>
                  <a:srgbClr val="008000"/>
                </a:solidFill>
              </a:rPr>
              <a:t/>
            </a:r>
            <a:br>
              <a:rPr lang="en-US" altLang="en-US" sz="3800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diciembre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2013</a:t>
            </a:r>
            <a:endParaRPr lang="en-US" altLang="en-US" sz="3800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5344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28: </a:t>
            </a:r>
            <a:r>
              <a:rPr lang="es-ES_tradnl" altLang="en-US" dirty="0"/>
              <a:t>¿Cómo practicamos para la Prueba </a:t>
            </a:r>
            <a:r>
              <a:rPr lang="es-ES_tradnl" altLang="en-US" dirty="0" smtClean="0"/>
              <a:t>5 del viernes?</a:t>
            </a:r>
            <a:endParaRPr lang="es-ES_tradnl" altLang="en-US" dirty="0"/>
          </a:p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Actividad Inicial:</a:t>
            </a:r>
          </a:p>
          <a:p>
            <a:pPr marL="609600" indent="-609600"/>
            <a:r>
              <a:rPr lang="es-ES_tradnl" altLang="en-US" dirty="0"/>
              <a:t>Escribe 2 oraciones originales con cada verbo: </a:t>
            </a:r>
            <a:r>
              <a:rPr lang="es-ES_tradnl" altLang="en-US" i="1" dirty="0"/>
              <a:t>(8 en total)</a:t>
            </a: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Dar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Estar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Ser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 smtClean="0"/>
              <a:t>Tener</a:t>
            </a:r>
          </a:p>
          <a:p>
            <a:r>
              <a:rPr lang="es-ES_tradnl" altLang="en-US" dirty="0" smtClean="0"/>
              <a:t>WORKBOOK: Completa p. 3.14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dirty="0" err="1" smtClean="0"/>
              <a:t>Escribe</a:t>
            </a:r>
            <a:r>
              <a:rPr lang="en-US" altLang="en-US" dirty="0" smtClean="0"/>
              <a:t> 2 </a:t>
            </a:r>
            <a:r>
              <a:rPr lang="en-US" altLang="en-US" dirty="0" err="1" smtClean="0"/>
              <a:t>oraciones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originales</a:t>
            </a:r>
            <a:r>
              <a:rPr lang="en-US" altLang="en-US" dirty="0" smtClean="0"/>
              <a:t> con </a:t>
            </a:r>
            <a:r>
              <a:rPr lang="en-US" altLang="en-US" dirty="0" err="1" smtClean="0"/>
              <a:t>cada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verbo</a:t>
            </a:r>
            <a:r>
              <a:rPr lang="en-US" altLang="en-US" dirty="0" smtClean="0"/>
              <a:t>: </a:t>
            </a:r>
            <a:r>
              <a:rPr lang="en-US" altLang="en-US" i="1" dirty="0" smtClean="0"/>
              <a:t>(10 en total)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Nesecitar</a:t>
            </a:r>
            <a:r>
              <a:rPr lang="en-US" altLang="en-US" i="1" dirty="0" smtClean="0"/>
              <a:t> (to need)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Buscar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search, to look for)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Sacar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get, to take out)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Regresar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return)</a:t>
            </a:r>
            <a:endParaRPr lang="en-US" altLang="en-US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 dirty="0" err="1" smtClean="0"/>
              <a:t>Contestar</a:t>
            </a:r>
            <a:r>
              <a:rPr lang="en-US" altLang="en-US" dirty="0" smtClean="0"/>
              <a:t> </a:t>
            </a:r>
            <a:r>
              <a:rPr lang="en-US" altLang="en-US" i="1" dirty="0" smtClean="0"/>
              <a:t>(to answer)</a:t>
            </a:r>
            <a:endParaRPr lang="en-US" alt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6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>
                <a:solidFill>
                  <a:srgbClr val="CC0000"/>
                </a:solidFill>
              </a:rPr>
              <a:t> # </a:t>
            </a:r>
            <a:r>
              <a:rPr lang="en-US" altLang="en-US" smtClean="0">
                <a:solidFill>
                  <a:srgbClr val="CC0000"/>
                </a:solidFill>
              </a:rPr>
              <a:t>28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en-US" sz="2600" dirty="0"/>
              <a:t>Write 2 sentences with the following verbs: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Tomar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Hablar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Ir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Escuchar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Mirar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/>
              <a:t>Dar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Tener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Estar</a:t>
            </a:r>
            <a:endParaRPr lang="en-US" altLang="en-US" sz="26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altLang="en-US" sz="2600" dirty="0" err="1"/>
              <a:t>Ser</a:t>
            </a:r>
            <a:r>
              <a:rPr lang="en-US" altLang="en-US" sz="2600" dirty="0"/>
              <a:t>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en-US" sz="2600" dirty="0"/>
              <a:t>MAKE SURE YOU CONJUGATE THE VERB AND THAT YOU USE VARIED SUBJECT OR PRONOUNS. </a:t>
            </a:r>
            <a:r>
              <a:rPr lang="en-US" altLang="en-US" sz="2600" i="1" dirty="0"/>
              <a:t>(don't just use "</a:t>
            </a:r>
            <a:r>
              <a:rPr lang="en-US" altLang="en-US" sz="2600" i="1" dirty="0" err="1"/>
              <a:t>Yo</a:t>
            </a:r>
            <a:r>
              <a:rPr lang="en-US" altLang="en-US" sz="2600" i="1" dirty="0"/>
              <a:t>")</a:t>
            </a:r>
            <a:r>
              <a:rPr lang="en-US" altLang="en-US" sz="2600" dirty="0"/>
              <a:t> </a:t>
            </a:r>
            <a:endParaRPr lang="en-US" altLang="en-US" sz="2600" dirty="0" smtClean="0"/>
          </a:p>
          <a:p>
            <a:pPr>
              <a:lnSpc>
                <a:spcPct val="80000"/>
              </a:lnSpc>
            </a:pPr>
            <a:r>
              <a:rPr lang="en-US" altLang="en-US" sz="2600" dirty="0" smtClean="0">
                <a:solidFill>
                  <a:srgbClr val="008000"/>
                </a:solidFill>
              </a:rPr>
              <a:t>STUDY FOR </a:t>
            </a:r>
            <a:r>
              <a:rPr lang="en-US" altLang="en-US" sz="2600" u="sng" dirty="0" smtClean="0">
                <a:solidFill>
                  <a:srgbClr val="008000"/>
                </a:solidFill>
              </a:rPr>
              <a:t>QUIZ 5 </a:t>
            </a:r>
            <a:r>
              <a:rPr lang="en-US" altLang="en-US" sz="2600" dirty="0" smtClean="0">
                <a:solidFill>
                  <a:srgbClr val="008000"/>
                </a:solidFill>
              </a:rPr>
              <a:t> (</a:t>
            </a:r>
            <a:r>
              <a:rPr lang="en-US" altLang="en-US" sz="2600" dirty="0" err="1" smtClean="0">
                <a:solidFill>
                  <a:srgbClr val="008000"/>
                </a:solidFill>
              </a:rPr>
              <a:t>Prepositons</a:t>
            </a:r>
            <a:r>
              <a:rPr lang="en-US" altLang="en-US" sz="2600" dirty="0" smtClean="0">
                <a:solidFill>
                  <a:srgbClr val="008000"/>
                </a:solidFill>
              </a:rPr>
              <a:t> “a” &amp; “de” + </a:t>
            </a:r>
            <a:r>
              <a:rPr lang="en-US" altLang="en-US" sz="2600" dirty="0" err="1" smtClean="0">
                <a:solidFill>
                  <a:srgbClr val="008000"/>
                </a:solidFill>
              </a:rPr>
              <a:t>definate</a:t>
            </a:r>
            <a:r>
              <a:rPr lang="en-US" altLang="en-US" sz="2600" dirty="0" smtClean="0">
                <a:solidFill>
                  <a:srgbClr val="008000"/>
                </a:solidFill>
              </a:rPr>
              <a:t> articles, &amp; Personal “a”) ON FRIDAY!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157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        Clase 802 La fecha es el 2 de diciembre del 2013</vt:lpstr>
      <vt:lpstr>Practica</vt:lpstr>
      <vt:lpstr>Tarea # 28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       Clase 8 IM La fecha es el 4 de noviembre del 2010</dc:title>
  <dc:creator>Helen Zumaeta</dc:creator>
  <cp:lastModifiedBy>Helen Zumaeta</cp:lastModifiedBy>
  <cp:revision>27</cp:revision>
  <cp:lastPrinted>2013-12-02T19:08:00Z</cp:lastPrinted>
  <dcterms:created xsi:type="dcterms:W3CDTF">2010-11-04T18:53:39Z</dcterms:created>
  <dcterms:modified xsi:type="dcterms:W3CDTF">2013-12-02T21:28:29Z</dcterms:modified>
</cp:coreProperties>
</file>